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0" r:id="rId4"/>
    <p:sldId id="261" r:id="rId5"/>
    <p:sldId id="262" r:id="rId6"/>
    <p:sldId id="263" r:id="rId7"/>
    <p:sldId id="264" r:id="rId8"/>
    <p:sldId id="265" r:id="rId9"/>
    <p:sldId id="274" r:id="rId10"/>
    <p:sldId id="275" r:id="rId11"/>
    <p:sldId id="258" r:id="rId12"/>
    <p:sldId id="259" r:id="rId13"/>
    <p:sldId id="276" r:id="rId14"/>
    <p:sldId id="267" r:id="rId15"/>
    <p:sldId id="268" r:id="rId16"/>
    <p:sldId id="271" r:id="rId17"/>
    <p:sldId id="266" r:id="rId18"/>
    <p:sldId id="269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450761"/>
            <a:ext cx="8791575" cy="579549"/>
          </a:xfrm>
        </p:spPr>
        <p:txBody>
          <a:bodyPr>
            <a:normAutofit/>
          </a:bodyPr>
          <a:lstStyle/>
          <a:p>
            <a:pPr algn="ctr"/>
            <a:endParaRPr lang="be-BY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223" y="1262131"/>
            <a:ext cx="10174309" cy="485533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e-BY" sz="3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Тэма паведамлення: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e-BY" sz="3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Праектаванне вучэбна-пазнавальнай дзейнасці вучняў на вучэбных занятках з выкарыстаннем развіццёвага інфармацыйнага </a:t>
            </a:r>
            <a:r>
              <a:rPr lang="be-BY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асяроддзя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e-BY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(З ВОПЫТУ РАБОТЫ)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r>
              <a:rPr lang="be-BY" dirty="0" smtClean="0"/>
              <a:t>                                                                                    ВЫКАНАЛА:</a:t>
            </a:r>
          </a:p>
          <a:p>
            <a:r>
              <a:rPr lang="be-BY" dirty="0"/>
              <a:t> </a:t>
            </a:r>
            <a:r>
              <a:rPr lang="be-BY" dirty="0" smtClean="0"/>
              <a:t>                                                                                   НАСТАЎНІК БЕЛАРУСКАЙ МОВЫ І </a:t>
            </a:r>
          </a:p>
          <a:p>
            <a:r>
              <a:rPr lang="be-BY" dirty="0"/>
              <a:t> </a:t>
            </a:r>
            <a:r>
              <a:rPr lang="be-BY" dirty="0" smtClean="0"/>
              <a:t>                                                                                   ЛІТАРАТУРЫ</a:t>
            </a:r>
          </a:p>
          <a:p>
            <a:r>
              <a:rPr lang="be-BY" dirty="0"/>
              <a:t> </a:t>
            </a:r>
            <a:r>
              <a:rPr lang="be-BY" dirty="0" smtClean="0"/>
              <a:t>                                                                                    ЗАЙЦАВА ЛЮДМІЛА МІКАЛАЕЎНА </a:t>
            </a:r>
            <a:endParaRPr lang="ru-RU" dirty="0"/>
          </a:p>
          <a:p>
            <a:r>
              <a:rPr lang="be-BY" dirty="0" smtClean="0"/>
              <a:t>                                                                                                                                             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2800" b="1" dirty="0" smtClean="0"/>
              <a:t>логіка-сэнсавыя мадэлі (ЛСМ) выконваюцца ў праграмах </a:t>
            </a:r>
            <a:r>
              <a:rPr lang="en-US" sz="2800" b="1" dirty="0" smtClean="0"/>
              <a:t>MS WORD</a:t>
            </a:r>
            <a:endParaRPr lang="be-BY" sz="28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55" y="2020887"/>
            <a:ext cx="6162944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2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0" y="457200"/>
            <a:ext cx="11699579" cy="603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5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642257"/>
            <a:ext cx="9960428" cy="5148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0126"/>
            <a:ext cx="7568671" cy="567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5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070" y="607632"/>
            <a:ext cx="9905998" cy="1478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7" y="515603"/>
            <a:ext cx="9867412" cy="556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23" y="707571"/>
            <a:ext cx="9390104" cy="505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4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25" y="367384"/>
            <a:ext cx="9739176" cy="573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2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452778"/>
            <a:ext cx="10379545" cy="561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0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445593"/>
            <a:ext cx="10309547" cy="551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4" y="325958"/>
            <a:ext cx="9976092" cy="58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4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ЭФЕКТЫЎНЫЯ прыёмЫ работы на ўроку, накіраваныЯ на фарміраванне вучэбна-пазнавальнай  уменняў</a:t>
            </a:r>
            <a:endParaRPr lang="be-BY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16" y="2044298"/>
            <a:ext cx="5937914" cy="463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7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608569"/>
            <a:ext cx="9307314" cy="581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1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699" y="542318"/>
            <a:ext cx="9905998" cy="147857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86" y="405485"/>
            <a:ext cx="10363143" cy="533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2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59" y="607374"/>
            <a:ext cx="10502098" cy="50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ПРЫЁМ </a:t>
            </a:r>
            <a:r>
              <a:rPr lang="ru-RU" dirty="0"/>
              <a:t>“КАГНІТЫЎНАЯ ГРАФІКА”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5" y="2216831"/>
            <a:ext cx="4755382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82" y="1896041"/>
            <a:ext cx="523716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3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670" y="477004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ПРЫЁМ ШАСЦІВУГОЛЬНАГА НАВУЧАННЯ (ГЕКСАЎ)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44" y="1905000"/>
            <a:ext cx="7606449" cy="420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5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ПРЫЁМ </a:t>
            </a:r>
            <a:r>
              <a:rPr lang="ru-RU" dirty="0"/>
              <a:t>“ВУЧЫМСЯ РАЗАМ”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e-BY" dirty="0" smtClean="0"/>
              <a:t>Зыходзячы з тыпу выкананых заданняў, вучні дзеляцца на чатыры групы: даследчыкі, тэарэтыкі, практыкі і творцы</a:t>
            </a:r>
          </a:p>
          <a:p>
            <a:pPr marL="0" indent="0" algn="ctr">
              <a:buNone/>
            </a:pPr>
            <a:endParaRPr lang="be-BY" dirty="0" smtClean="0"/>
          </a:p>
          <a:p>
            <a:pPr marL="0" indent="0" algn="ctr">
              <a:buNone/>
            </a:pPr>
            <a:endParaRPr lang="be-BY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59795"/>
              </p:ext>
            </p:extLst>
          </p:nvPr>
        </p:nvGraphicFramePr>
        <p:xfrm>
          <a:off x="2996746" y="3648706"/>
          <a:ext cx="6027511" cy="1380494"/>
        </p:xfrm>
        <a:graphic>
          <a:graphicData uri="http://schemas.openxmlformats.org/drawingml/2006/table">
            <a:tbl>
              <a:tblPr firstRow="1" firstCol="1" bandRow="1"/>
              <a:tblGrid>
                <a:gridCol w="1642811"/>
                <a:gridCol w="1645391"/>
                <a:gridCol w="1280322"/>
                <a:gridCol w="1458987"/>
              </a:tblGrid>
              <a:tr h="27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даследчыкі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тэарэтыкі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практыкі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3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43" y="672947"/>
            <a:ext cx="10733313" cy="1478570"/>
          </a:xfrm>
        </p:spPr>
        <p:txBody>
          <a:bodyPr>
            <a:normAutofit/>
          </a:bodyPr>
          <a:lstStyle/>
          <a:p>
            <a:r>
              <a:rPr lang="ru-RU" sz="2800" dirty="0"/>
              <a:t>ПРЫЁМ “ДЫДАКТЫЧНЫЯ ШМАТМЕРНЫЯ ІНСТРУМЕНТЫ”</a:t>
            </a:r>
            <a:br>
              <a:rPr lang="ru-RU" sz="2800" dirty="0"/>
            </a:br>
            <a:r>
              <a:rPr lang="ru-RU" sz="2800" dirty="0" smtClean="0"/>
              <a:t>                    (</a:t>
            </a:r>
            <a:r>
              <a:rPr lang="be-BY" sz="2800" dirty="0" smtClean="0"/>
              <a:t>логіка-сэнсавыя</a:t>
            </a:r>
            <a:r>
              <a:rPr lang="ru-RU" sz="2800" dirty="0" smtClean="0"/>
              <a:t> </a:t>
            </a:r>
            <a:r>
              <a:rPr lang="be-BY" sz="2800" dirty="0" smtClean="0"/>
              <a:t>мадэлі-ЛСМ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30" y="2590800"/>
            <a:ext cx="4039935" cy="30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35" y="2608263"/>
            <a:ext cx="59324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870" y="52054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be-BY" sz="2800" b="1" dirty="0" smtClean="0"/>
              <a:t>логіка-сэнсавыя мадэлі (ЛСМ) выконваюцца ў праграмЕ </a:t>
            </a:r>
            <a:r>
              <a:rPr lang="en-US" b="1" dirty="0" smtClean="0"/>
              <a:t>PAINT</a:t>
            </a:r>
            <a:endParaRPr lang="be-BY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75" y="1923442"/>
            <a:ext cx="1471159" cy="390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9" y="1926241"/>
            <a:ext cx="2274558" cy="385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45" y="2416526"/>
            <a:ext cx="5188945" cy="291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386</TotalTime>
  <Words>112</Words>
  <Application>Microsoft Office PowerPoint</Application>
  <PresentationFormat>Произвольный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Контур</vt:lpstr>
      <vt:lpstr>Презентация PowerPoint</vt:lpstr>
      <vt:lpstr>ЭФЕКТЫЎНЫЯ прыёмЫ работы на ўроку, накіраваныЯ на фарміраванне вучэбна-пазнавальнай  уменняў</vt:lpstr>
      <vt:lpstr>Презентация PowerPoint</vt:lpstr>
      <vt:lpstr>Презентация PowerPoint</vt:lpstr>
      <vt:lpstr>            ПРЫЁМ “КАГНІТЫЎНАЯ ГРАФІКА”</vt:lpstr>
      <vt:lpstr>ПРЫЁМ ШАСЦІВУГОЛЬНАГА НАВУЧАННЯ (ГЕКСАЎ)</vt:lpstr>
      <vt:lpstr>            ПРЫЁМ “ВУЧЫМСЯ РАЗАМ”</vt:lpstr>
      <vt:lpstr>ПРЫЁМ “ДЫДАКТЫЧНЫЯ ШМАТМЕРНЫЯ ІНСТРУМЕНТЫ”                     (логіка-сэнсавыя мадэлі-ЛСМ).</vt:lpstr>
      <vt:lpstr>логіка-сэнсавыя мадэлі (ЛСМ) выконваюцца ў праграмЕ PAINT</vt:lpstr>
      <vt:lpstr>логіка-сэнсавыя мадэлі (ЛСМ) выконваюцца ў праграмах MS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Дзяржаўная ўстанова адукацыі “Сярэдняя  школа №11 г. Мазыра”</dc:title>
  <dc:creator>Lenovo</dc:creator>
  <cp:lastModifiedBy>Luda</cp:lastModifiedBy>
  <cp:revision>35</cp:revision>
  <dcterms:created xsi:type="dcterms:W3CDTF">2020-02-21T08:00:15Z</dcterms:created>
  <dcterms:modified xsi:type="dcterms:W3CDTF">2022-01-03T17:31:27Z</dcterms:modified>
</cp:coreProperties>
</file>