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1" r:id="rId3"/>
    <p:sldId id="259" r:id="rId4"/>
    <p:sldId id="274" r:id="rId5"/>
    <p:sldId id="268" r:id="rId6"/>
    <p:sldId id="261" r:id="rId7"/>
    <p:sldId id="272" r:id="rId8"/>
    <p:sldId id="260" r:id="rId9"/>
    <p:sldId id="256" r:id="rId10"/>
    <p:sldId id="257" r:id="rId11"/>
    <p:sldId id="275" r:id="rId12"/>
    <p:sldId id="258" r:id="rId13"/>
    <p:sldId id="263" r:id="rId14"/>
    <p:sldId id="277" r:id="rId15"/>
    <p:sldId id="278" r:id="rId16"/>
    <p:sldId id="264" r:id="rId17"/>
    <p:sldId id="269" r:id="rId18"/>
    <p:sldId id="270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06EC80A-A871-4EBC-B415-A9B4634D2A2F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646C8BB-7376-4D4A-A92B-BC5805523E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C80A-A871-4EBC-B415-A9B4634D2A2F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C8BB-7376-4D4A-A92B-BC5805523E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C80A-A871-4EBC-B415-A9B4634D2A2F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C8BB-7376-4D4A-A92B-BC5805523E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C80A-A871-4EBC-B415-A9B4634D2A2F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C8BB-7376-4D4A-A92B-BC5805523E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C80A-A871-4EBC-B415-A9B4634D2A2F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C8BB-7376-4D4A-A92B-BC5805523E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C80A-A871-4EBC-B415-A9B4634D2A2F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C8BB-7376-4D4A-A92B-BC5805523EB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C80A-A871-4EBC-B415-A9B4634D2A2F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C8BB-7376-4D4A-A92B-BC5805523EB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C80A-A871-4EBC-B415-A9B4634D2A2F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C8BB-7376-4D4A-A92B-BC5805523E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C80A-A871-4EBC-B415-A9B4634D2A2F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C8BB-7376-4D4A-A92B-BC5805523E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06EC80A-A871-4EBC-B415-A9B4634D2A2F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646C8BB-7376-4D4A-A92B-BC5805523E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06EC80A-A871-4EBC-B415-A9B4634D2A2F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646C8BB-7376-4D4A-A92B-BC5805523E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06EC80A-A871-4EBC-B415-A9B4634D2A2F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646C8BB-7376-4D4A-A92B-BC5805523E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76672"/>
            <a:ext cx="6965245" cy="1543395"/>
          </a:xfrm>
        </p:spPr>
        <p:txBody>
          <a:bodyPr/>
          <a:lstStyle/>
          <a:p>
            <a:r>
              <a:rPr lang="ru-RU" dirty="0" smtClean="0"/>
              <a:t>ПРАКТИКУМ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5023" y="1600200"/>
            <a:ext cx="736541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800" dirty="0"/>
              <a:t>«Создание личного блога или сайта для трансляции лучших педагогических практик</a:t>
            </a:r>
            <a:r>
              <a:rPr lang="ru-RU" sz="4800" dirty="0" smtClean="0"/>
              <a:t>»</a:t>
            </a:r>
          </a:p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ru-RU" sz="2800" dirty="0" smtClean="0">
                <a:cs typeface="Microsoft Tai Le" panose="020B0502040204020203" pitchFamily="34" charset="0"/>
              </a:rPr>
              <a:t>Подготовила:</a:t>
            </a:r>
          </a:p>
          <a:p>
            <a:pPr marL="0" indent="0" algn="ctr">
              <a:buNone/>
            </a:pPr>
            <a:r>
              <a:rPr lang="ru-RU" sz="2800" dirty="0" smtClean="0">
                <a:cs typeface="Microsoft Tai Le" panose="020B0502040204020203" pitchFamily="34" charset="0"/>
              </a:rPr>
              <a:t>Зайцева Л.Н.,</a:t>
            </a:r>
          </a:p>
          <a:p>
            <a:pPr marL="0" indent="0" algn="ctr">
              <a:buNone/>
            </a:pPr>
            <a:r>
              <a:rPr lang="ru-RU" sz="2800" dirty="0">
                <a:cs typeface="Microsoft Tai Le" panose="020B0502040204020203" pitchFamily="34" charset="0"/>
              </a:rPr>
              <a:t>у</a:t>
            </a:r>
            <a:r>
              <a:rPr lang="ru-RU" sz="2800" dirty="0" smtClean="0">
                <a:cs typeface="Microsoft Tai Le" panose="020B0502040204020203" pitchFamily="34" charset="0"/>
              </a:rPr>
              <a:t>читель белорусского языка и литературы</a:t>
            </a:r>
            <a:endParaRPr lang="ru-RU" sz="2800" dirty="0"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Дадаць</a:t>
            </a:r>
            <a:r>
              <a:rPr lang="ru-RU" dirty="0" smtClean="0"/>
              <a:t> </a:t>
            </a:r>
            <a:r>
              <a:rPr lang="ru-RU" dirty="0" err="1"/>
              <a:t>падраздзел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71590"/>
            <a:ext cx="1585097" cy="35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764" y="2061882"/>
            <a:ext cx="6230471" cy="273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Дадаць</a:t>
            </a:r>
            <a:r>
              <a:rPr lang="ru-RU" dirty="0" smtClean="0"/>
              <a:t> </a:t>
            </a:r>
            <a:r>
              <a:rPr lang="ru-RU" dirty="0" err="1"/>
              <a:t>падраздзел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3"/>
            <a:ext cx="4468193" cy="37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3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Дадаць</a:t>
            </a:r>
            <a:r>
              <a:rPr lang="ru-RU" dirty="0" smtClean="0"/>
              <a:t> </a:t>
            </a:r>
            <a:r>
              <a:rPr lang="ru-RU" dirty="0" err="1"/>
              <a:t>падраздзел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1396"/>
            <a:ext cx="3351604" cy="86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517"/>
            <a:ext cx="214471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273" y="1772815"/>
            <a:ext cx="2438611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 smtClean="0"/>
              <a:t>Прыклад дадання інфармацыі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2492896"/>
            <a:ext cx="6196013" cy="210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be-BY" dirty="0" smtClean="0"/>
              <a:t>НАПОЎНЕНАСЦЬ САЙТА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25363"/>
            <a:ext cx="3798137" cy="3304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060848"/>
            <a:ext cx="1572904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be-BY" dirty="0" smtClean="0"/>
              <a:t>НАПОЎНЕНАСЦЬ САЙТА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8800"/>
            <a:ext cx="3855535" cy="4087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428" y="1595557"/>
            <a:ext cx="1847885" cy="430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Капірайт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370381" cy="412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ДАДАТКОВЫЯ ФУНКЦЫІ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872360"/>
            <a:ext cx="2286000" cy="43389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700808"/>
            <a:ext cx="1801447" cy="468202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support@lepshy.by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675" y="2342476"/>
            <a:ext cx="6196013" cy="31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e-BY" dirty="0"/>
              <a:t> </a:t>
            </a:r>
            <a:r>
              <a:rPr lang="be-BY" dirty="0" smtClean="0"/>
              <a:t>             </a:t>
            </a:r>
            <a:r>
              <a:rPr lang="be-BY" sz="6600" dirty="0" smtClean="0">
                <a:solidFill>
                  <a:srgbClr val="FF0000"/>
                </a:solidFill>
              </a:rPr>
              <a:t> </a:t>
            </a:r>
            <a:r>
              <a:rPr lang="be-BY" sz="6600" dirty="0" smtClean="0"/>
              <a:t>Дзякуй за</a:t>
            </a:r>
          </a:p>
          <a:p>
            <a:pPr marL="0" indent="0">
              <a:buNone/>
            </a:pPr>
            <a:r>
              <a:rPr lang="be-BY" sz="6600" dirty="0"/>
              <a:t> </a:t>
            </a:r>
            <a:r>
              <a:rPr lang="be-BY" sz="6600" dirty="0" smtClean="0"/>
              <a:t>        ўвагу!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5126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 err="1" smtClean="0"/>
              <a:t>Канстуктар</a:t>
            </a:r>
            <a:r>
              <a:rPr lang="ru-RU" dirty="0" smtClean="0"/>
              <a:t> </a:t>
            </a:r>
            <a:r>
              <a:rPr lang="ru-RU" dirty="0" err="1"/>
              <a:t>сайтаў</a:t>
            </a:r>
            <a:r>
              <a:rPr lang="ru-RU" dirty="0"/>
              <a:t>:</a:t>
            </a:r>
            <a:br>
              <a:rPr lang="ru-RU" dirty="0"/>
            </a:br>
            <a:r>
              <a:rPr lang="en-US" dirty="0"/>
              <a:t>http://www.lepshy.by/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675" y="2742180"/>
            <a:ext cx="6196013" cy="235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8964310" cy="778098"/>
          </a:xfrm>
        </p:spPr>
        <p:txBody>
          <a:bodyPr>
            <a:normAutofit fontScale="90000"/>
          </a:bodyPr>
          <a:lstStyle/>
          <a:p>
            <a:r>
              <a:rPr lang="be-BY" dirty="0"/>
              <a:t/>
            </a:r>
            <a:br>
              <a:rPr lang="be-BY" dirty="0"/>
            </a:br>
            <a:r>
              <a:rPr lang="be-BY" dirty="0" smtClean="0"/>
              <a:t/>
            </a:r>
            <a:br>
              <a:rPr lang="be-BY" dirty="0" smtClean="0"/>
            </a:br>
            <a:r>
              <a:rPr lang="be-BY" dirty="0" smtClean="0"/>
              <a:t>Канстуктар сайтаў:</a:t>
            </a:r>
            <a:br>
              <a:rPr lang="be-BY" dirty="0" smtClean="0"/>
            </a:br>
            <a:r>
              <a:rPr lang="en-US" dirty="0" smtClean="0"/>
              <a:t>http://www.lepshy.by/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04810"/>
            <a:ext cx="7162676" cy="437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5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553" y="569259"/>
            <a:ext cx="5360894" cy="57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1471387"/>
          </a:xfrm>
        </p:spPr>
        <p:txBody>
          <a:bodyPr/>
          <a:lstStyle/>
          <a:p>
            <a:r>
              <a:rPr lang="be-BY" dirty="0" smtClean="0"/>
              <a:t>Дызайн сайта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8816079" cy="504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Дызайн сайта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752" y="2119313"/>
            <a:ext cx="5283859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9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 smtClean="0"/>
              <a:t>КОШТ ЗА ВЫКАРЫСТАННЕ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119257"/>
            <a:ext cx="5180439" cy="2709114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Папаўненне</a:t>
            </a:r>
            <a:r>
              <a:rPr lang="ru-RU" dirty="0" smtClean="0"/>
              <a:t> </a:t>
            </a:r>
            <a:r>
              <a:rPr lang="ru-RU" dirty="0"/>
              <a:t>балансу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51" y="1844825"/>
            <a:ext cx="277824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69635"/>
            <a:ext cx="21463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700808"/>
            <a:ext cx="3404716" cy="43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8509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http://</a:t>
            </a:r>
            <a:r>
              <a:rPr lang="en-US" sz="3200" dirty="0" smtClean="0"/>
              <a:t>www.milazajceva.lepshy.by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709" y="2204864"/>
            <a:ext cx="6145301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420</TotalTime>
  <Words>91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Brush Script MT</vt:lpstr>
      <vt:lpstr>Constantia</vt:lpstr>
      <vt:lpstr>Franklin Gothic Book</vt:lpstr>
      <vt:lpstr>Microsoft Tai Le</vt:lpstr>
      <vt:lpstr>Rage Italic</vt:lpstr>
      <vt:lpstr>Кнопка</vt:lpstr>
      <vt:lpstr>ПРАКТИКУМ</vt:lpstr>
      <vt:lpstr>  Канстуктар сайтаў: http://www.lepshy.by/  </vt:lpstr>
      <vt:lpstr>  Канстуктар сайтаў: http://www.lepshy.by/  </vt:lpstr>
      <vt:lpstr>Презентация PowerPoint</vt:lpstr>
      <vt:lpstr>Дызайн сайта</vt:lpstr>
      <vt:lpstr>Дызайн сайта</vt:lpstr>
      <vt:lpstr>КОШТ ЗА ВЫКАРЫСТАННЕ</vt:lpstr>
      <vt:lpstr>Папаўненне балансу</vt:lpstr>
      <vt:lpstr>http://www.milazajceva.lepshy.by</vt:lpstr>
      <vt:lpstr>   Дадаць падраздзел</vt:lpstr>
      <vt:lpstr>   Дадаць падраздзел</vt:lpstr>
      <vt:lpstr> Дадаць падраздзел</vt:lpstr>
      <vt:lpstr>Прыклад дадання інфармацыі</vt:lpstr>
      <vt:lpstr> НАПОЎНЕНАСЦЬ САЙТА</vt:lpstr>
      <vt:lpstr> НАПОЎНЕНАСЦЬ САЙТА</vt:lpstr>
      <vt:lpstr>Капірайт</vt:lpstr>
      <vt:lpstr>ДАДАТКОВЫЯ ФУНКЦЫІ</vt:lpstr>
      <vt:lpstr>support@lepshy.by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http://www.lepshy.by/ http://www.lepshy.by/kak-sozdat-sayt</dc:title>
  <dc:creator>Luda</dc:creator>
  <cp:lastModifiedBy>Admin</cp:lastModifiedBy>
  <cp:revision>22</cp:revision>
  <dcterms:created xsi:type="dcterms:W3CDTF">2022-03-27T18:25:29Z</dcterms:created>
  <dcterms:modified xsi:type="dcterms:W3CDTF">2025-01-11T05:22:24Z</dcterms:modified>
</cp:coreProperties>
</file>