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2" r:id="rId7"/>
    <p:sldId id="263" r:id="rId8"/>
    <p:sldId id="264" r:id="rId9"/>
    <p:sldId id="266" r:id="rId10"/>
    <p:sldId id="268" r:id="rId11"/>
    <p:sldId id="277" r:id="rId12"/>
    <p:sldId id="278" r:id="rId13"/>
    <p:sldId id="269" r:id="rId14"/>
    <p:sldId id="270" r:id="rId15"/>
    <p:sldId id="272" r:id="rId16"/>
    <p:sldId id="271" r:id="rId17"/>
    <p:sldId id="273" r:id="rId18"/>
    <p:sldId id="274" r:id="rId19"/>
    <p:sldId id="276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-65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6424" y="450761"/>
            <a:ext cx="8791575" cy="579549"/>
          </a:xfrm>
        </p:spPr>
        <p:txBody>
          <a:bodyPr>
            <a:normAutofit/>
          </a:bodyPr>
          <a:lstStyle/>
          <a:p>
            <a:pPr algn="ctr"/>
            <a:r>
              <a:rPr lang="be-BY" sz="1600" dirty="0" smtClean="0"/>
              <a:t>Дзяржаўная ўстанова адукацыі “Сярэдняя  школа №11 г. Мазыра”</a:t>
            </a:r>
            <a:br>
              <a:rPr lang="be-BY" sz="1600" dirty="0" smtClean="0"/>
            </a:br>
            <a:endParaRPr lang="be-BY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223" y="1262130"/>
            <a:ext cx="10522806" cy="5524559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ТЭРЫТАРЫЯЛЬНЫ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БРЭНДЫНГ ГОРАДА МАЗЫРА </a:t>
            </a:r>
            <a:endParaRPr lang="ru-RU" sz="3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ФАКТАР УСТОЙЛІВАГА РАЗВІЦЦЯ СФЕРЫ ТУРЫЗМУ І 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ГАСЦІННАСЦІ</a:t>
            </a:r>
          </a:p>
          <a:p>
            <a:pPr algn="ctr"/>
            <a:endParaRPr lang="ru-RU" sz="3600" dirty="0" smtClean="0">
              <a:solidFill>
                <a:schemeClr val="bg1"/>
              </a:solidFill>
            </a:endParaRPr>
          </a:p>
          <a:p>
            <a:r>
              <a:rPr lang="be-BY" dirty="0" smtClean="0"/>
              <a:t>                                                                       </a:t>
            </a:r>
            <a:r>
              <a:rPr lang="be-B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Аўтар </a:t>
            </a:r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e-B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Клімовіч </a:t>
            </a:r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Дзмітрый </a:t>
            </a:r>
            <a:r>
              <a:rPr lang="be-B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Максімавіч, </a:t>
            </a:r>
            <a:r>
              <a:rPr lang="be-B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 </a:t>
            </a:r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</a:t>
            </a:r>
          </a:p>
          <a:p>
            <a:r>
              <a:rPr lang="be-B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Кіраўнік</a:t>
            </a:r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Зайцава Людміла Мікалаеўна,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e-B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настаўнік </a:t>
            </a:r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беларускай мовы і </a:t>
            </a:r>
            <a:endParaRPr lang="be-BY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e-B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</a:t>
            </a:r>
            <a:r>
              <a:rPr lang="be-B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літаратуры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710" y="3065983"/>
            <a:ext cx="1658256" cy="1749704"/>
          </a:xfrm>
          <a:prstGeom prst="rect">
            <a:avLst/>
          </a:prstGeom>
        </p:spPr>
      </p:pic>
      <p:pic>
        <p:nvPicPr>
          <p:cNvPr id="5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4120" y="2641421"/>
            <a:ext cx="173355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7507" y="4906405"/>
            <a:ext cx="2722376" cy="18802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8568" y="3093417"/>
            <a:ext cx="1981372" cy="169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23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149"/>
    </mc:Choice>
    <mc:Fallback xmlns="">
      <p:transition spd="slow" advTm="2414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e-BY" dirty="0" smtClean="0">
                <a:solidFill>
                  <a:schemeClr val="bg1"/>
                </a:solidFill>
              </a:rPr>
              <a:t>Навошта гэта трэба тэрыторыі:</a:t>
            </a:r>
            <a:endParaRPr lang="be-BY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2097088"/>
            <a:ext cx="9905999" cy="4097650"/>
          </a:xfrm>
        </p:spPr>
        <p:txBody>
          <a:bodyPr>
            <a:normAutofit fontScale="92500" lnSpcReduction="20000"/>
          </a:bodyPr>
          <a:lstStyle/>
          <a:p>
            <a:r>
              <a:rPr lang="be-BY" dirty="0">
                <a:solidFill>
                  <a:schemeClr val="bg1"/>
                </a:solidFill>
              </a:rPr>
              <a:t>1.Кіраванне камунікацыямі (сацыяльныя медыя, СМІ, турыстычныя парталы, інфармацыйныя агенцтвы).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be-BY" dirty="0">
                <a:solidFill>
                  <a:schemeClr val="bg1"/>
                </a:solidFill>
              </a:rPr>
              <a:t>2. Рост прыбыткаў, звязаных з турызмам, выраб і продаж сувеніраў, развіццё рынку нерухомасці.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be-BY" dirty="0">
                <a:solidFill>
                  <a:schemeClr val="bg1"/>
                </a:solidFill>
              </a:rPr>
              <a:t>3. Памяншэнне сацыяльнага напружання (рост прыбыткаў насельніцтва, гонар за малую радзіму, магчымасці для развіцця малога бізнесу, паляпшэнне якасці жыцця за кошт інвестыцый у інфраструктуру).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be-BY" dirty="0">
                <a:solidFill>
                  <a:schemeClr val="bg1"/>
                </a:solidFill>
              </a:rPr>
              <a:t>4. Уклад у брэнды больш высокага ўзроўню (брэнд раёна, краіны).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be-BY" dirty="0">
                <a:solidFill>
                  <a:schemeClr val="bg1"/>
                </a:solidFill>
              </a:rPr>
              <a:t>5.Прыцягненне чалавечых рэсурсаў (новыя жыхары, прадпрымальнікі, спонсары, кваліфікаваныя кадры).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458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158"/>
    </mc:Choice>
    <mc:Fallback xmlns="">
      <p:transition spd="slow" advTm="38158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e-BY" dirty="0" smtClean="0">
                <a:solidFill>
                  <a:schemeClr val="bg1"/>
                </a:solidFill>
              </a:rPr>
              <a:t>выснова</a:t>
            </a:r>
            <a:endParaRPr lang="be-BY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2580" y="2249487"/>
            <a:ext cx="11359166" cy="3541714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be-BY" sz="4000" dirty="0" smtClean="0">
                <a:solidFill>
                  <a:schemeClr val="bg1"/>
                </a:solidFill>
              </a:rPr>
              <a:t>Як для  </a:t>
            </a:r>
            <a:r>
              <a:rPr lang="be-BY" sz="4000" dirty="0">
                <a:solidFill>
                  <a:schemeClr val="bg1"/>
                </a:solidFill>
              </a:rPr>
              <a:t>прадстаўнікоў гарадскіх органаў улады, </a:t>
            </a:r>
            <a:endParaRPr lang="be-BY" sz="40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be-BY" sz="4000" dirty="0" smtClean="0">
                <a:solidFill>
                  <a:schemeClr val="bg1"/>
                </a:solidFill>
              </a:rPr>
              <a:t>так </a:t>
            </a:r>
            <a:r>
              <a:rPr lang="be-BY" sz="4000" dirty="0">
                <a:solidFill>
                  <a:schemeClr val="bg1"/>
                </a:solidFill>
              </a:rPr>
              <a:t>і для грамадства павінна існаваць усведамленне неабходнасці фарміравання адзінага брэнда горада Мазыра, які спрыяў бы выкарыстанню яго вялікага патэнцыялу для росту турыстычных патокаў.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31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492"/>
    </mc:Choice>
    <mc:Fallback xmlns="">
      <p:transition spd="slow" advTm="20492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e-BY" dirty="0" smtClean="0">
                <a:solidFill>
                  <a:schemeClr val="bg1"/>
                </a:solidFill>
              </a:rPr>
              <a:t>адметныя рысы турыстычнага Мазыра</a:t>
            </a:r>
            <a:endParaRPr lang="be-BY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4202828"/>
          </a:xfrm>
        </p:spPr>
        <p:txBody>
          <a:bodyPr>
            <a:normAutofit lnSpcReduction="10000"/>
          </a:bodyPr>
          <a:lstStyle/>
          <a:p>
            <a:r>
              <a:rPr lang="be-BY" dirty="0">
                <a:solidFill>
                  <a:schemeClr val="bg1"/>
                </a:solidFill>
              </a:rPr>
              <a:t>старадаўнія цэрквы і </a:t>
            </a:r>
            <a:r>
              <a:rPr lang="be-BY" dirty="0" smtClean="0">
                <a:solidFill>
                  <a:schemeClr val="bg1"/>
                </a:solidFill>
              </a:rPr>
              <a:t>саборы;</a:t>
            </a:r>
          </a:p>
          <a:p>
            <a:r>
              <a:rPr lang="be-BY" dirty="0" smtClean="0">
                <a:solidFill>
                  <a:schemeClr val="bg1"/>
                </a:solidFill>
              </a:rPr>
              <a:t> </a:t>
            </a:r>
            <a:r>
              <a:rPr lang="be-BY" dirty="0">
                <a:solidFill>
                  <a:schemeClr val="bg1"/>
                </a:solidFill>
              </a:rPr>
              <a:t>забудовы-будынкі, </a:t>
            </a:r>
            <a:r>
              <a:rPr lang="be-BY" dirty="0" smtClean="0">
                <a:solidFill>
                  <a:schemeClr val="bg1"/>
                </a:solidFill>
              </a:rPr>
              <a:t>дамы, тэатр;</a:t>
            </a:r>
          </a:p>
          <a:p>
            <a:r>
              <a:rPr lang="be-BY" dirty="0" smtClean="0">
                <a:solidFill>
                  <a:schemeClr val="bg1"/>
                </a:solidFill>
              </a:rPr>
              <a:t> </a:t>
            </a:r>
            <a:r>
              <a:rPr lang="be-BY" dirty="0">
                <a:solidFill>
                  <a:schemeClr val="bg1"/>
                </a:solidFill>
              </a:rPr>
              <a:t>будынак дзіцячай бальніцы па вул. Рыжкова, 11 (пабудавана адным з багатых жыхароў горада ў 1910 годзе</a:t>
            </a:r>
            <a:r>
              <a:rPr lang="be-BY" dirty="0" smtClean="0">
                <a:solidFill>
                  <a:schemeClr val="bg1"/>
                </a:solidFill>
              </a:rPr>
              <a:t>);</a:t>
            </a:r>
          </a:p>
          <a:p>
            <a:r>
              <a:rPr lang="be-BY" dirty="0" smtClean="0">
                <a:solidFill>
                  <a:schemeClr val="bg1"/>
                </a:solidFill>
              </a:rPr>
              <a:t> </a:t>
            </a:r>
            <a:r>
              <a:rPr lang="be-BY" dirty="0">
                <a:solidFill>
                  <a:schemeClr val="bg1"/>
                </a:solidFill>
              </a:rPr>
              <a:t>забудова былога цэнтральнага рынку на плошчы </a:t>
            </a:r>
            <a:r>
              <a:rPr lang="be-BY" dirty="0" smtClean="0">
                <a:solidFill>
                  <a:schemeClr val="bg1"/>
                </a:solidFill>
              </a:rPr>
              <a:t>Леніна;</a:t>
            </a:r>
          </a:p>
          <a:p>
            <a:r>
              <a:rPr lang="be-BY" dirty="0" smtClean="0">
                <a:solidFill>
                  <a:schemeClr val="bg1"/>
                </a:solidFill>
              </a:rPr>
              <a:t>будынак </a:t>
            </a:r>
            <a:r>
              <a:rPr lang="be-BY" dirty="0">
                <a:solidFill>
                  <a:schemeClr val="bg1"/>
                </a:solidFill>
              </a:rPr>
              <a:t>Цэнтра дзіцячага мастацтва па вул. Ленінская, </a:t>
            </a:r>
            <a:r>
              <a:rPr lang="be-BY" dirty="0" smtClean="0">
                <a:solidFill>
                  <a:schemeClr val="bg1"/>
                </a:solidFill>
              </a:rPr>
              <a:t>42;</a:t>
            </a:r>
          </a:p>
          <a:p>
            <a:r>
              <a:rPr lang="be-BY" dirty="0" smtClean="0">
                <a:solidFill>
                  <a:schemeClr val="bg1"/>
                </a:solidFill>
              </a:rPr>
              <a:t>забудова </a:t>
            </a:r>
            <a:r>
              <a:rPr lang="be-BY" dirty="0">
                <a:solidFill>
                  <a:schemeClr val="bg1"/>
                </a:solidFill>
              </a:rPr>
              <a:t>былога мужчынскага кляштара цыстэрцыянцаў, </a:t>
            </a:r>
            <a:endParaRPr lang="be-BY" dirty="0" smtClean="0">
              <a:solidFill>
                <a:schemeClr val="bg1"/>
              </a:solidFill>
            </a:endParaRPr>
          </a:p>
          <a:p>
            <a:r>
              <a:rPr lang="be-BY" dirty="0" smtClean="0">
                <a:solidFill>
                  <a:schemeClr val="bg1"/>
                </a:solidFill>
              </a:rPr>
              <a:t>забытыя </a:t>
            </a:r>
            <a:r>
              <a:rPr lang="be-BY" dirty="0">
                <a:solidFill>
                  <a:schemeClr val="bg1"/>
                </a:solidFill>
              </a:rPr>
              <a:t>ў мінулым забудовы на вул. Сацыялістычнай.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78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467"/>
    </mc:Choice>
    <mc:Fallback xmlns="">
      <p:transition spd="slow" advTm="20467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e-BY" dirty="0">
                <a:solidFill>
                  <a:schemeClr val="bg1"/>
                </a:solidFill>
              </a:rPr>
              <a:t> Канцэпцыя брэнда горада Мазыра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38521" y="1703791"/>
            <a:ext cx="4476414" cy="491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38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91"/>
    </mc:Choice>
    <mc:Fallback xmlns="">
      <p:transition spd="slow" advTm="1509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e-BY" dirty="0">
                <a:solidFill>
                  <a:schemeClr val="bg1"/>
                </a:solidFill>
              </a:rPr>
              <a:t> </a:t>
            </a:r>
            <a:r>
              <a:rPr lang="be-BY" dirty="0" smtClean="0">
                <a:solidFill>
                  <a:schemeClr val="bg1"/>
                </a:solidFill>
              </a:rPr>
              <a:t>Прыклады турыстычных брэндаў г. Мазыра</a:t>
            </a:r>
            <a:endParaRPr lang="be-BY" dirty="0">
              <a:solidFill>
                <a:schemeClr val="bg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5414" y="1697597"/>
            <a:ext cx="5658130" cy="472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8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19"/>
    </mc:Choice>
    <mc:Fallback xmlns="">
      <p:transition spd="slow" advTm="10919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e-BY" dirty="0">
                <a:solidFill>
                  <a:schemeClr val="bg1"/>
                </a:solidFill>
              </a:rPr>
              <a:t> </a:t>
            </a:r>
            <a:r>
              <a:rPr lang="be-BY" dirty="0" smtClean="0">
                <a:solidFill>
                  <a:schemeClr val="bg1"/>
                </a:solidFill>
              </a:rPr>
              <a:t>Прыклады турыстычных брэндаў г. Мазыра</a:t>
            </a:r>
            <a:endParaRPr lang="be-BY" dirty="0">
              <a:solidFill>
                <a:schemeClr val="bg1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2420" y="1594118"/>
            <a:ext cx="5817875" cy="237548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123" y="3969603"/>
            <a:ext cx="5830578" cy="268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02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98"/>
    </mc:Choice>
    <mc:Fallback xmlns="">
      <p:transition spd="slow" advTm="3398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e-BY" dirty="0">
                <a:solidFill>
                  <a:schemeClr val="bg1"/>
                </a:solidFill>
              </a:rPr>
              <a:t> </a:t>
            </a:r>
            <a:r>
              <a:rPr lang="be-BY" dirty="0" smtClean="0">
                <a:solidFill>
                  <a:schemeClr val="bg1"/>
                </a:solidFill>
              </a:rPr>
              <a:t>Прыклады турыстычных брэндаў г. Мазыра</a:t>
            </a:r>
            <a:endParaRPr lang="be-BY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0502" y="1854557"/>
            <a:ext cx="5571991" cy="423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32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345"/>
    </mc:Choice>
    <mc:Fallback xmlns="">
      <p:transition spd="slow" advTm="24345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9594" y="618517"/>
            <a:ext cx="10269268" cy="1478570"/>
          </a:xfrm>
        </p:spPr>
        <p:txBody>
          <a:bodyPr/>
          <a:lstStyle/>
          <a:p>
            <a:pPr algn="ctr"/>
            <a:r>
              <a:rPr lang="be-BY" dirty="0">
                <a:solidFill>
                  <a:schemeClr val="bg1"/>
                </a:solidFill>
              </a:rPr>
              <a:t> </a:t>
            </a:r>
            <a:r>
              <a:rPr lang="be-BY" dirty="0" smtClean="0">
                <a:solidFill>
                  <a:schemeClr val="bg1"/>
                </a:solidFill>
              </a:rPr>
              <a:t>Вынікі анкетавання “Брэнд горада Мазыра”</a:t>
            </a:r>
            <a:endParaRPr lang="be-BY" dirty="0">
              <a:solidFill>
                <a:schemeClr val="bg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6850" y="2097087"/>
            <a:ext cx="7551246" cy="45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67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200"/>
    </mc:Choice>
    <mc:Fallback xmlns="">
      <p:transition spd="slow" advTm="522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e-BY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be-BY" dirty="0" smtClean="0">
                <a:solidFill>
                  <a:schemeClr val="bg1"/>
                </a:solidFill>
              </a:rPr>
              <a:t>Прыклады сувеніраў з брэндам</a:t>
            </a:r>
            <a:br>
              <a:rPr lang="be-BY" dirty="0" smtClean="0">
                <a:solidFill>
                  <a:schemeClr val="bg1"/>
                </a:solidFill>
              </a:rPr>
            </a:br>
            <a:r>
              <a:rPr lang="be-BY" dirty="0" smtClean="0">
                <a:solidFill>
                  <a:schemeClr val="bg1"/>
                </a:solidFill>
              </a:rPr>
              <a:t> горада Мазыра</a:t>
            </a:r>
            <a:endParaRPr lang="be-BY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8722" y="2287857"/>
            <a:ext cx="4898225" cy="38852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9638" y="1974624"/>
            <a:ext cx="5479188" cy="21662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4412" y="4230489"/>
            <a:ext cx="5167760" cy="257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0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281"/>
    </mc:Choice>
    <mc:Fallback xmlns="">
      <p:transition spd="slow" advTm="33281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6424" y="450761"/>
            <a:ext cx="8791575" cy="579549"/>
          </a:xfrm>
        </p:spPr>
        <p:txBody>
          <a:bodyPr>
            <a:normAutofit/>
          </a:bodyPr>
          <a:lstStyle/>
          <a:p>
            <a:pPr algn="ctr"/>
            <a:r>
              <a:rPr lang="be-BY" sz="1600" dirty="0" smtClean="0"/>
              <a:t>Дзяржаўная ўстанова адукацыі “Сярэдняя  школа №11 г. Мазыра”</a:t>
            </a:r>
            <a:br>
              <a:rPr lang="be-BY" sz="1600" dirty="0" smtClean="0"/>
            </a:br>
            <a:endParaRPr lang="be-BY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223" y="1262131"/>
            <a:ext cx="10174309" cy="4855334"/>
          </a:xfrm>
        </p:spPr>
        <p:txBody>
          <a:bodyPr>
            <a:normAutofit fontScale="92500"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ТЭРЫТАРЫЯЛЬНЫ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БРЭНДЫНГ ГОРАДА МАЗЫРА </a:t>
            </a:r>
            <a:endParaRPr lang="ru-RU" sz="3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ФАКТАР УСТОЙЛІВАГА РАЗВІЦЦЯ СФЕРЫ ТУРЫЗМУ І 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ГАСЦІННАСЦІ</a:t>
            </a:r>
          </a:p>
          <a:p>
            <a:pPr algn="ctr"/>
            <a:endParaRPr lang="ru-RU" sz="3600" dirty="0" smtClean="0">
              <a:solidFill>
                <a:schemeClr val="bg1"/>
              </a:solidFill>
            </a:endParaRPr>
          </a:p>
          <a:p>
            <a:r>
              <a:rPr lang="be-BY" dirty="0" smtClean="0"/>
              <a:t>                                                                       Аўтар </a:t>
            </a:r>
            <a:r>
              <a:rPr lang="be-BY" dirty="0"/>
              <a:t>работы:</a:t>
            </a:r>
            <a:endParaRPr lang="ru-RU" dirty="0"/>
          </a:p>
          <a:p>
            <a:r>
              <a:rPr lang="be-BY" dirty="0" smtClean="0"/>
              <a:t>                                                                       Клімовіч </a:t>
            </a:r>
            <a:r>
              <a:rPr lang="be-BY" dirty="0"/>
              <a:t>Дзмітрый </a:t>
            </a:r>
            <a:r>
              <a:rPr lang="be-BY" dirty="0" smtClean="0"/>
              <a:t>Максімавіч, 8 </a:t>
            </a:r>
            <a:r>
              <a:rPr lang="be-BY" dirty="0"/>
              <a:t>клас</a:t>
            </a:r>
          </a:p>
          <a:p>
            <a:r>
              <a:rPr lang="be-BY" dirty="0" smtClean="0"/>
              <a:t>                                                                       Кіраўнік</a:t>
            </a:r>
            <a:r>
              <a:rPr lang="be-BY" dirty="0"/>
              <a:t>: Зайцава Людміла Мікалаеўна,</a:t>
            </a:r>
            <a:endParaRPr lang="ru-RU" dirty="0"/>
          </a:p>
          <a:p>
            <a:r>
              <a:rPr lang="be-BY" dirty="0" smtClean="0"/>
              <a:t>                                                                       настаўнік </a:t>
            </a:r>
            <a:r>
              <a:rPr lang="be-BY" dirty="0"/>
              <a:t>беларускай мовы і літаратуры.</a:t>
            </a:r>
            <a:endParaRPr lang="ru-RU" dirty="0"/>
          </a:p>
          <a:p>
            <a:pPr algn="ctr"/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424" y="2924880"/>
            <a:ext cx="1658256" cy="1749704"/>
          </a:xfrm>
          <a:prstGeom prst="rect">
            <a:avLst/>
          </a:prstGeom>
        </p:spPr>
      </p:pic>
      <p:pic>
        <p:nvPicPr>
          <p:cNvPr id="5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4120" y="2641421"/>
            <a:ext cx="173355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7507" y="4906405"/>
            <a:ext cx="2722376" cy="18802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0839" y="3109616"/>
            <a:ext cx="1981372" cy="169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74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58"/>
    </mc:Choice>
    <mc:Fallback xmlns="">
      <p:transition spd="slow" advTm="8458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e-BY" b="1" dirty="0">
                <a:solidFill>
                  <a:schemeClr val="bg1"/>
                </a:solidFill>
              </a:rPr>
              <a:t>Актуальнасць</a:t>
            </a:r>
            <a:r>
              <a:rPr lang="be-BY" dirty="0">
                <a:solidFill>
                  <a:schemeClr val="bg1"/>
                </a:solidFill>
              </a:rPr>
              <a:t> </a:t>
            </a:r>
            <a:r>
              <a:rPr lang="be-BY" b="1" dirty="0">
                <a:solidFill>
                  <a:schemeClr val="bg1"/>
                </a:solidFill>
              </a:rPr>
              <a:t>тэмы даследавання </a:t>
            </a:r>
            <a:endParaRPr lang="be-BY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3792" y="2249487"/>
            <a:ext cx="11449318" cy="258009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be-BY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абумоўлена патрэбай асэнсавання значнасці тэрытарыяльнага брэндынгу горада Мазыра як фактар устойлівага развіцця сферы турызму і гасціннасці.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700" y="4857011"/>
            <a:ext cx="1658256" cy="17497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5953" y="4829577"/>
            <a:ext cx="1731414" cy="16948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3365" y="4857011"/>
            <a:ext cx="1981372" cy="169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2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428"/>
    </mc:Choice>
    <mc:Fallback xmlns="">
      <p:transition spd="slow" advTm="43428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be-BY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Дзякуй за ўвагу!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494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66"/>
    </mc:Choice>
    <mc:Fallback xmlns="">
      <p:transition spd="slow" advTm="776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e-BY" dirty="0">
                <a:solidFill>
                  <a:schemeClr val="bg1"/>
                </a:solidFill>
              </a:rPr>
              <a:t>Мэтай даследавання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3792" y="2249487"/>
            <a:ext cx="11449318" cy="2580090"/>
          </a:xfrm>
        </p:spPr>
        <p:txBody>
          <a:bodyPr/>
          <a:lstStyle/>
          <a:p>
            <a:pPr marL="0" indent="0" algn="ctr">
              <a:buNone/>
            </a:pPr>
            <a:r>
              <a:rPr lang="be-BY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з’яўляецца арганізацыя эфектыўнага інструментара для фарміравання і перспектыў для развіцця брэнда горада Мазыра.</a:t>
            </a:r>
            <a:endParaRPr lang="ru-RU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700" y="4857011"/>
            <a:ext cx="1658256" cy="17497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5953" y="4829577"/>
            <a:ext cx="1731414" cy="16948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3365" y="4857011"/>
            <a:ext cx="1981372" cy="169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27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31"/>
    </mc:Choice>
    <mc:Fallback xmlns="">
      <p:transition spd="slow" advTm="923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e-BY" dirty="0">
                <a:solidFill>
                  <a:schemeClr val="bg1"/>
                </a:solidFill>
              </a:rPr>
              <a:t>Задачы  даследавання: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3792" y="2249487"/>
            <a:ext cx="11449318" cy="258009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be-BY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1.Разгледзець тэарэтычныя аспекты тэрытарыяльнага брэндынгу; </a:t>
            </a:r>
          </a:p>
          <a:p>
            <a:pPr marL="0" indent="0" algn="ctr">
              <a:buNone/>
            </a:pPr>
            <a:r>
              <a:rPr lang="be-BY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Абгрунтаваць неабходнасць фарміравання і выдзяліць перспектывы для развіцця брэнда горада;</a:t>
            </a:r>
          </a:p>
          <a:p>
            <a:pPr marL="0" indent="0" algn="ctr">
              <a:buNone/>
            </a:pPr>
            <a:r>
              <a:rPr lang="be-BY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Правесці аналіз брэндаў на прыкладзе розных гарадоў і распрацаваць прапановы па выбары брэнда г. Мазыра.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700" y="4857011"/>
            <a:ext cx="1658256" cy="17497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5953" y="4829577"/>
            <a:ext cx="1731414" cy="16948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3365" y="4857011"/>
            <a:ext cx="1981372" cy="169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74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268"/>
    </mc:Choice>
    <mc:Fallback xmlns="">
      <p:transition spd="slow" advTm="20268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e-BY" dirty="0" smtClean="0">
                <a:solidFill>
                  <a:schemeClr val="bg1"/>
                </a:solidFill>
              </a:rPr>
              <a:t>Віды турыстычных брэндаў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1409700"/>
            <a:ext cx="10823061" cy="5448300"/>
          </a:xfrm>
        </p:spPr>
        <p:txBody>
          <a:bodyPr/>
          <a:lstStyle/>
          <a:p>
            <a:pPr marL="0" indent="0">
              <a:buNone/>
            </a:pPr>
            <a:r>
              <a:rPr lang="be-BY" dirty="0" smtClean="0">
                <a:solidFill>
                  <a:schemeClr val="bg1"/>
                </a:solidFill>
              </a:rPr>
              <a:t>          1.Абстрактныя</a:t>
            </a:r>
            <a:r>
              <a:rPr lang="be-BY" dirty="0">
                <a:solidFill>
                  <a:schemeClr val="bg1"/>
                </a:solidFill>
              </a:rPr>
              <a:t>:                            2. Складаназлучаная </a:t>
            </a:r>
            <a:r>
              <a:rPr lang="be-BY" dirty="0" smtClean="0">
                <a:solidFill>
                  <a:schemeClr val="bg1"/>
                </a:solidFill>
              </a:rPr>
              <a:t>айдэнтыка: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225" y="1827562"/>
            <a:ext cx="3404346" cy="503043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592" y="1853225"/>
            <a:ext cx="3515932" cy="500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91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03"/>
    </mc:Choice>
    <mc:Fallback xmlns="">
      <p:transition spd="slow" advTm="16003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e-BY" dirty="0" smtClean="0">
                <a:solidFill>
                  <a:schemeClr val="bg1"/>
                </a:solidFill>
              </a:rPr>
              <a:t>Вопыт і тэндэнцыі сусветнага брэндынгу</a:t>
            </a:r>
            <a:endParaRPr lang="be-BY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4941" y="1698527"/>
            <a:ext cx="7108456" cy="466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14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96"/>
    </mc:Choice>
    <mc:Fallback xmlns="">
      <p:transition spd="slow" advTm="20696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e-BY" dirty="0" smtClean="0">
                <a:solidFill>
                  <a:schemeClr val="bg1"/>
                </a:solidFill>
              </a:rPr>
              <a:t>Вопыт і тэндэнцыі расійскага брэндынгу</a:t>
            </a:r>
            <a:endParaRPr lang="be-BY" dirty="0">
              <a:solidFill>
                <a:schemeClr val="bg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5780" y="1624459"/>
            <a:ext cx="5852158" cy="493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03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573"/>
    </mc:Choice>
    <mc:Fallback xmlns="">
      <p:transition spd="slow" advTm="24573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e-BY" dirty="0" smtClean="0">
                <a:solidFill>
                  <a:schemeClr val="bg1"/>
                </a:solidFill>
              </a:rPr>
              <a:t>Вопыт і тэндэнцыі Ўкраінскага брэндынгу</a:t>
            </a:r>
            <a:endParaRPr lang="be-BY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7992" y="1772312"/>
            <a:ext cx="5694036" cy="469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13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57"/>
    </mc:Choice>
    <mc:Fallback xmlns="">
      <p:transition spd="slow" advTm="17657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e-BY" dirty="0">
                <a:solidFill>
                  <a:schemeClr val="bg1"/>
                </a:solidFill>
              </a:rPr>
              <a:t>Асаблівасці брэндынгу ў Беларусі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3254" y="1853107"/>
            <a:ext cx="5615895" cy="474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73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219"/>
    </mc:Choice>
    <mc:Fallback xmlns="">
      <p:transition spd="slow" advTm="37219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214</TotalTime>
  <Words>449</Words>
  <Application>Microsoft Office PowerPoint</Application>
  <PresentationFormat>Произвольный</PresentationFormat>
  <Paragraphs>55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Контур</vt:lpstr>
      <vt:lpstr>Дзяржаўная ўстанова адукацыі “Сярэдняя  школа №11 г. Мазыра” </vt:lpstr>
      <vt:lpstr>Актуальнасць тэмы даследавання </vt:lpstr>
      <vt:lpstr>Мэтай даследавання</vt:lpstr>
      <vt:lpstr>Задачы  даследавання:</vt:lpstr>
      <vt:lpstr>Віды турыстычных брэндаў </vt:lpstr>
      <vt:lpstr>Вопыт і тэндэнцыі сусветнага брэндынгу</vt:lpstr>
      <vt:lpstr>Вопыт і тэндэнцыі расійскага брэндынгу</vt:lpstr>
      <vt:lpstr>Вопыт і тэндэнцыі Ўкраінскага брэндынгу</vt:lpstr>
      <vt:lpstr>Асаблівасці брэндынгу ў Беларусі</vt:lpstr>
      <vt:lpstr>Навошта гэта трэба тэрыторыі:</vt:lpstr>
      <vt:lpstr>выснова</vt:lpstr>
      <vt:lpstr>адметныя рысы турыстычнага Мазыра</vt:lpstr>
      <vt:lpstr> Канцэпцыя брэнда горада Мазыра</vt:lpstr>
      <vt:lpstr> Прыклады турыстычных брэндаў г. Мазыра</vt:lpstr>
      <vt:lpstr> Прыклады турыстычных брэндаў г. Мазыра</vt:lpstr>
      <vt:lpstr> Прыклады турыстычных брэндаў г. Мазыра</vt:lpstr>
      <vt:lpstr> Вынікі анкетавання “Брэнд горада Мазыра”</vt:lpstr>
      <vt:lpstr>  Прыклады сувеніраў з брэндам  горада Мазыра</vt:lpstr>
      <vt:lpstr>Дзяржаўная ўстанова адукацыі “Сярэдняя  школа №11 г. Мазыра”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Дзяржаўная ўстанова адукацыі “Сярэдняя  школа №11 г. Мазыра”</dc:title>
  <dc:creator>Lenovo</dc:creator>
  <cp:lastModifiedBy>Luda</cp:lastModifiedBy>
  <cp:revision>19</cp:revision>
  <dcterms:created xsi:type="dcterms:W3CDTF">2020-02-21T08:00:15Z</dcterms:created>
  <dcterms:modified xsi:type="dcterms:W3CDTF">2021-04-17T17:59:02Z</dcterms:modified>
</cp:coreProperties>
</file>